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20" r:id="rId14"/>
    <p:sldId id="321" r:id="rId15"/>
    <p:sldId id="322" r:id="rId16"/>
    <p:sldId id="323" r:id="rId17"/>
    <p:sldId id="325" r:id="rId18"/>
    <p:sldId id="326" r:id="rId19"/>
    <p:sldId id="327" r:id="rId20"/>
    <p:sldId id="328" r:id="rId21"/>
    <p:sldId id="329" r:id="rId22"/>
    <p:sldId id="332" r:id="rId23"/>
    <p:sldId id="333" r:id="rId24"/>
    <p:sldId id="335" r:id="rId25"/>
    <p:sldId id="33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a:t>id: The title ID on JustWatch.</a:t>
          </a:r>
          <a:endParaRPr lang="en-US"/>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a:t>imdb_score: Score on IMDB.</a:t>
          </a:r>
          <a:endParaRPr lang="en-US"/>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First, I uploaded the data set into an R notebook. I wanted to find out how many rows (5,850), and columns (15), I looked at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a:t>Next, I opened a Python notebook and continued to explore the data, looking at how many null values were present, the data types, etc. Then I created a correlation matrix to be able to have a cursory perusal of any correlations between factors. </a:t>
          </a:r>
          <a:endParaRPr lang="en-US"/>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67337" y="2004"/>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id: The title ID on JustWatch.</a:t>
          </a:r>
          <a:endParaRPr lang="en-US" sz="1500" kern="1200"/>
        </a:p>
      </dsp:txBody>
      <dsp:txXfrm>
        <a:off x="167337" y="2004"/>
        <a:ext cx="1855370" cy="1113222"/>
      </dsp:txXfrm>
    </dsp:sp>
    <dsp:sp modelId="{25732B7C-DA06-4773-AB69-907833DB997D}">
      <dsp:nvSpPr>
        <dsp:cNvPr id="0" name=""/>
        <dsp:cNvSpPr/>
      </dsp:nvSpPr>
      <dsp:spPr>
        <a:xfrm>
          <a:off x="2208244" y="2004"/>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208244" y="2004"/>
        <a:ext cx="1855370" cy="1113222"/>
      </dsp:txXfrm>
    </dsp:sp>
    <dsp:sp modelId="{D07786D9-FA0D-4C2E-84E3-1ACC28A331F0}">
      <dsp:nvSpPr>
        <dsp:cNvPr id="0" name=""/>
        <dsp:cNvSpPr/>
      </dsp:nvSpPr>
      <dsp:spPr>
        <a:xfrm>
          <a:off x="4249152" y="2004"/>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9152" y="2004"/>
        <a:ext cx="1855370" cy="1113222"/>
      </dsp:txXfrm>
    </dsp:sp>
    <dsp:sp modelId="{243C7CCA-F520-40FC-B342-1DF8174ABFB6}">
      <dsp:nvSpPr>
        <dsp:cNvPr id="0" name=""/>
        <dsp:cNvSpPr/>
      </dsp:nvSpPr>
      <dsp:spPr>
        <a:xfrm>
          <a:off x="6290059" y="2004"/>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0059" y="2004"/>
        <a:ext cx="1855370" cy="1113222"/>
      </dsp:txXfrm>
    </dsp:sp>
    <dsp:sp modelId="{62190CA5-3449-4109-A378-E0CADB1924AF}">
      <dsp:nvSpPr>
        <dsp:cNvPr id="0" name=""/>
        <dsp:cNvSpPr/>
      </dsp:nvSpPr>
      <dsp:spPr>
        <a:xfrm>
          <a:off x="8330967" y="2004"/>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30967" y="2004"/>
        <a:ext cx="1855370" cy="1113222"/>
      </dsp:txXfrm>
    </dsp:sp>
    <dsp:sp modelId="{4CC285D1-D11D-43F8-A3D0-051747F172CD}">
      <dsp:nvSpPr>
        <dsp:cNvPr id="0" name=""/>
        <dsp:cNvSpPr/>
      </dsp:nvSpPr>
      <dsp:spPr>
        <a:xfrm>
          <a:off x="167337" y="130076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67337" y="1300763"/>
        <a:ext cx="1855370" cy="1113222"/>
      </dsp:txXfrm>
    </dsp:sp>
    <dsp:sp modelId="{54282EF7-A5AB-4DCD-B5FE-298A51170261}">
      <dsp:nvSpPr>
        <dsp:cNvPr id="0" name=""/>
        <dsp:cNvSpPr/>
      </dsp:nvSpPr>
      <dsp:spPr>
        <a:xfrm>
          <a:off x="2208244" y="130076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208244" y="1300763"/>
        <a:ext cx="1855370" cy="1113222"/>
      </dsp:txXfrm>
    </dsp:sp>
    <dsp:sp modelId="{B4FDCAFB-EE1E-43D5-8FB7-4C503A106463}">
      <dsp:nvSpPr>
        <dsp:cNvPr id="0" name=""/>
        <dsp:cNvSpPr/>
      </dsp:nvSpPr>
      <dsp:spPr>
        <a:xfrm>
          <a:off x="4249152" y="130076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9152" y="1300763"/>
        <a:ext cx="1855370" cy="1113222"/>
      </dsp:txXfrm>
    </dsp:sp>
    <dsp:sp modelId="{5D194400-43D6-42F5-9F0F-371291080CA6}">
      <dsp:nvSpPr>
        <dsp:cNvPr id="0" name=""/>
        <dsp:cNvSpPr/>
      </dsp:nvSpPr>
      <dsp:spPr>
        <a:xfrm>
          <a:off x="6290059" y="130076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0059" y="1300763"/>
        <a:ext cx="1855370" cy="1113222"/>
      </dsp:txXfrm>
    </dsp:sp>
    <dsp:sp modelId="{FA6B1C9E-BBC4-4DB8-9C16-330879BF84E0}">
      <dsp:nvSpPr>
        <dsp:cNvPr id="0" name=""/>
        <dsp:cNvSpPr/>
      </dsp:nvSpPr>
      <dsp:spPr>
        <a:xfrm>
          <a:off x="8330967" y="130076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30967" y="1300763"/>
        <a:ext cx="1855370" cy="1113222"/>
      </dsp:txXfrm>
    </dsp:sp>
    <dsp:sp modelId="{D0A8735C-86D1-4F3D-A03B-37945F259D6E}">
      <dsp:nvSpPr>
        <dsp:cNvPr id="0" name=""/>
        <dsp:cNvSpPr/>
      </dsp:nvSpPr>
      <dsp:spPr>
        <a:xfrm>
          <a:off x="167337" y="2599523"/>
          <a:ext cx="1855370" cy="111322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67337" y="2599523"/>
        <a:ext cx="1855370" cy="1113222"/>
      </dsp:txXfrm>
    </dsp:sp>
    <dsp:sp modelId="{BD72BBE5-866E-4BE2-950D-BBA6691B861A}">
      <dsp:nvSpPr>
        <dsp:cNvPr id="0" name=""/>
        <dsp:cNvSpPr/>
      </dsp:nvSpPr>
      <dsp:spPr>
        <a:xfrm>
          <a:off x="2208244" y="2599523"/>
          <a:ext cx="1855370" cy="111322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imdb_score: Score on IMDB.</a:t>
          </a:r>
          <a:endParaRPr lang="en-US" sz="1500" kern="1200"/>
        </a:p>
      </dsp:txBody>
      <dsp:txXfrm>
        <a:off x="2208244" y="2599523"/>
        <a:ext cx="1855370" cy="1113222"/>
      </dsp:txXfrm>
    </dsp:sp>
    <dsp:sp modelId="{29F9D50D-55E4-4F90-91C7-17F5E62126D2}">
      <dsp:nvSpPr>
        <dsp:cNvPr id="0" name=""/>
        <dsp:cNvSpPr/>
      </dsp:nvSpPr>
      <dsp:spPr>
        <a:xfrm>
          <a:off x="4249152" y="2599523"/>
          <a:ext cx="1855370" cy="111322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9152" y="2599523"/>
        <a:ext cx="1855370" cy="1113222"/>
      </dsp:txXfrm>
    </dsp:sp>
    <dsp:sp modelId="{A4A6F9D9-38B2-4B1E-B7D5-FA2B03CAA67D}">
      <dsp:nvSpPr>
        <dsp:cNvPr id="0" name=""/>
        <dsp:cNvSpPr/>
      </dsp:nvSpPr>
      <dsp:spPr>
        <a:xfrm>
          <a:off x="6290059" y="2599523"/>
          <a:ext cx="1855370" cy="111322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0059" y="2599523"/>
        <a:ext cx="1855370" cy="1113222"/>
      </dsp:txXfrm>
    </dsp:sp>
    <dsp:sp modelId="{E8DC457F-2BB7-46E8-9998-B96FB95C9211}">
      <dsp:nvSpPr>
        <dsp:cNvPr id="0" name=""/>
        <dsp:cNvSpPr/>
      </dsp:nvSpPr>
      <dsp:spPr>
        <a:xfrm>
          <a:off x="8330967" y="2599523"/>
          <a:ext cx="1855370" cy="111322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30967" y="2599523"/>
        <a:ext cx="1855370" cy="1113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First, I uploaded the data set into an R notebook. I wanted to find out how many rows (5,850), and columns (15), I looked at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a:t>Next, I opened a Python notebook and continued to explore the data, looking at how many null values were present, the data types, etc. Then I created a correlation matrix to be able to have a cursory perusal of any correlations between factors. </a:t>
          </a:r>
          <a:endParaRPr lang="en-US" sz="1400" kern="1200"/>
        </a:p>
      </dsp:txBody>
      <dsp:txXfrm>
        <a:off x="1266845" y="1905613"/>
        <a:ext cx="4711226" cy="1096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pulled out only shows from the data set that had the selected ratings and chose to run a 1 way, between-subject ANOVA (analysis of variance) on the three ratings. I tested for all necessary assumptions and upon computing post hoc I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b="0" i="0" u="none" strike="noStrike" dirty="0">
                <a:effectLst/>
                <a:latin typeface="Arial" panose="020B0604020202020204" pitchFamily="34" charset="0"/>
              </a:rPr>
              <a:t>I examined the means so that I could draw some conclusions. What I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a:bodyPr>
          <a:lstStyle/>
          <a:p>
            <a:pPr rtl="0">
              <a:lnSpc>
                <a:spcPct val="100000"/>
              </a:lnSpc>
              <a:spcBef>
                <a:spcPts val="0"/>
              </a:spcBef>
            </a:pPr>
            <a:r>
              <a:rPr lang="en-US" sz="1600" b="0" i="0" u="none" strike="noStrike" dirty="0">
                <a:effectLst/>
                <a:latin typeface="Arial" panose="020B0604020202020204" pitchFamily="34" charset="0"/>
              </a:rPr>
              <a:t> I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I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I created a test for linearity that passed, which means that there is a linear relationship between the two ratings. Once all the assumptions were met, I was 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I began to work with our group, we decided we wanted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I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Strongest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a:effectLst/>
                <a:latin typeface="Arial" panose="020B0604020202020204" pitchFamily="34" charset="0"/>
              </a:rPr>
              <a:t>After considering the exploratory tests we decided to examine the following three questions:</a:t>
            </a:r>
            <a:endParaRPr lang="en-US" sz="360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I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I needed to first explore the means of each and see how they compared to one another. However, after looking at the sample size present in each of the separate decades I saw that there was quite a large gap, so a traditional ANOVA probably would not be the best test to run in this situation. So, I did some research and learned that a test known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‘Kruskal-Wallis</a:t>
            </a: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will test for variance when the data is non-parametric, and so that’s the test that I employed. </a:t>
            </a:r>
            <a:endParaRPr lang="en-US" b="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I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F69F82-ED92-01DC-AA12-AC9D6FFF92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76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847692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1807017211"/>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my 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I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{37F11645-C91B-4303-8DD0-E01C18617580}tf00934815_win32</Template>
  <TotalTime>184</TotalTime>
  <Words>1427</Words>
  <Application>Microsoft Office PowerPoint</Application>
  <PresentationFormat>Widescreen</PresentationFormat>
  <Paragraphs>98</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Goudy Old Style</vt:lpstr>
      <vt:lpstr>inherit</vt:lpstr>
      <vt:lpstr>Inter</vt:lpstr>
      <vt:lpstr>Open Sans</vt:lpstr>
      <vt:lpstr>Wingdings 2</vt:lpstr>
      <vt:lpstr>SlateVTI</vt:lpstr>
      <vt:lpstr>Streaming Services</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I began to work with our group, we decided we wanted to put an emphasis on how shows and movies have changed through the decades.</vt:lpstr>
      <vt:lpstr> I decided to run a stepwise regression to see what the strongest correlating factors were given for ‘release year’. The  Strongest correlations shown were:</vt:lpstr>
      <vt:lpstr>After considering the exploratory tests we decided to examine the following three questions:</vt:lpstr>
      <vt:lpstr>The first thing that I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Summer Kenney</dc:creator>
  <cp:lastModifiedBy>Summer Kenney</cp:lastModifiedBy>
  <cp:revision>3</cp:revision>
  <dcterms:created xsi:type="dcterms:W3CDTF">2022-08-26T15:23:35Z</dcterms:created>
  <dcterms:modified xsi:type="dcterms:W3CDTF">2022-08-26T18:28:26Z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